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319" r:id="rId3"/>
    <p:sldId id="278" r:id="rId4"/>
    <p:sldId id="295" r:id="rId5"/>
    <p:sldId id="316" r:id="rId6"/>
    <p:sldId id="317" r:id="rId7"/>
    <p:sldId id="306" r:id="rId8"/>
    <p:sldId id="307" r:id="rId9"/>
    <p:sldId id="308" r:id="rId10"/>
    <p:sldId id="318" r:id="rId11"/>
    <p:sldId id="309" r:id="rId12"/>
    <p:sldId id="310" r:id="rId13"/>
    <p:sldId id="312" r:id="rId14"/>
    <p:sldId id="323" r:id="rId15"/>
    <p:sldId id="314" r:id="rId16"/>
    <p:sldId id="315" r:id="rId1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61406" autoAdjust="0"/>
  </p:normalViewPr>
  <p:slideViewPr>
    <p:cSldViewPr snapToGrid="0">
      <p:cViewPr varScale="1">
        <p:scale>
          <a:sx n="71" d="100"/>
          <a:sy n="71" d="100"/>
        </p:scale>
        <p:origin x="2454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デジタル</a:t>
            </a:r>
            <a:r>
              <a:rPr lang="ja-JP" altLang="en-US" sz="3200" dirty="0"/>
              <a:t>メディア</a:t>
            </a:r>
            <a:r>
              <a:rPr lang="ja-JP" altLang="en-US" sz="3200" dirty="0" smtClean="0"/>
              <a:t>処理２、</a:t>
            </a:r>
            <a:r>
              <a:rPr lang="en-US" altLang="ja-JP" sz="3200" dirty="0" smtClean="0"/>
              <a:t>2017</a:t>
            </a:r>
            <a:r>
              <a:rPr lang="ja-JP" altLang="en-US" sz="3200" dirty="0" smtClean="0"/>
              <a:t>（前期）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815260"/>
            <a:ext cx="10369554" cy="60427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65000"/>
                  </a:schemeClr>
                </a:solidFill>
              </a:rPr>
              <a:t>線形フィルタ，</a:t>
            </a:r>
            <a:r>
              <a:rPr lang="ja-JP" altLang="en-US" sz="1800" dirty="0"/>
              <a:t>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0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5242" y="365126"/>
            <a:ext cx="11220961" cy="73327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フィルタ処理２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5242" y="1343722"/>
            <a:ext cx="11220961" cy="52968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dirty="0" smtClean="0"/>
              <a:t>復習 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空間フィルタ（非線形）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endParaRPr lang="en-US" altLang="ja-JP" smtClean="0"/>
          </a:p>
          <a:p>
            <a:pPr>
              <a:spcBef>
                <a:spcPts val="1200"/>
              </a:spcBef>
            </a:pPr>
            <a:r>
              <a:rPr lang="ja-JP" altLang="en-US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/>
              <a:t>画像</a:t>
            </a:r>
            <a:r>
              <a:rPr lang="ja-JP" altLang="en-US" dirty="0" smtClean="0"/>
              <a:t>の</a:t>
            </a:r>
            <a:r>
              <a:rPr lang="ja-JP" altLang="en-US" dirty="0"/>
              <a:t>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/>
              <a:t>周波数フィルタ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エッジ保存平滑化</a:t>
            </a:r>
            <a:r>
              <a:rPr lang="ja-JP" altLang="en-US" dirty="0"/>
              <a:t>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ja-JP" altLang="en-US" sz="2400" b="1" dirty="0" smtClean="0"/>
                  <a:t>平均と分散</a:t>
                </a:r>
                <a:endParaRPr kumimoji="1"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755</Words>
  <Application>Microsoft Office PowerPoint</Application>
  <PresentationFormat>ワイド画面</PresentationFormat>
  <Paragraphs>180</Paragraphs>
  <Slides>16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デジタルメディア処理2</vt:lpstr>
      <vt:lpstr>デジタルメディア処理２、2017（前期）</vt:lpstr>
      <vt:lpstr>Contents : フィルタ処理２</vt:lpstr>
      <vt:lpstr>空間フィルタ（非線形）</vt:lpstr>
      <vt:lpstr>エッジ保存平滑化フィルタ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190</cp:revision>
  <cp:lastPrinted>2017-05-11T08:09:22Z</cp:lastPrinted>
  <dcterms:created xsi:type="dcterms:W3CDTF">2017-01-19T02:23:36Z</dcterms:created>
  <dcterms:modified xsi:type="dcterms:W3CDTF">2017-06-07T04:35:09Z</dcterms:modified>
</cp:coreProperties>
</file>